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10BE0-3538-40B4-87DE-E5909FC92D5F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A5680-3C03-4880-90EB-FCD7B398E6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A5680-3C03-4880-90EB-FCD7B398E63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18313B-4EE4-44D4-A2FA-474FD10580A1}" type="datetimeFigureOut">
              <a:rPr kumimoji="1" lang="ja-JP" altLang="en-US" smtClean="0"/>
              <a:pPr/>
              <a:t>2009/6/22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DF880A-3EF4-4CB0-A5FD-FAA9039FC4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ディズニープロジェクトチーム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中間発表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蓬田・北辻・和田・井上・鳥居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kumimoji="1" lang="ja-JP" alt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Picture 2" descr="C:\Users\Administrator\Desktop\Favorite\0609 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421681"/>
            <a:ext cx="1643074" cy="2436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57290" y="585774"/>
            <a:ext cx="6286544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2">
                    <a:lumMod val="75000"/>
                  </a:schemeClr>
                </a:solidFill>
              </a:rPr>
              <a:t>文献調査</a:t>
            </a:r>
            <a:endParaRPr kumimoji="1" lang="ja-JP" alt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4286248" y="1728782"/>
            <a:ext cx="484632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857356" y="2586038"/>
            <a:ext cx="550072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2">
                    <a:lumMod val="75000"/>
                  </a:schemeClr>
                </a:solidFill>
              </a:rPr>
              <a:t>時系列で表を作成</a:t>
            </a:r>
            <a:endParaRPr kumimoji="1" lang="ja-JP" alt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286248" y="3714752"/>
            <a:ext cx="484632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500430" y="4429132"/>
            <a:ext cx="2071702" cy="1857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ＴＤＬ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に着目</a:t>
            </a:r>
            <a:endParaRPr kumimoji="1" lang="ja-JP" alt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686700" cy="78581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なぜなら・・・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3428992" y="2071678"/>
            <a:ext cx="2143140" cy="200026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ＴＤＬ</a:t>
            </a:r>
            <a:endParaRPr kumimoji="1" lang="ja-JP" alt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2500298" y="2928934"/>
            <a:ext cx="764094" cy="484632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2857496"/>
            <a:ext cx="2071702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j-ea"/>
                <a:ea typeface="+mj-ea"/>
              </a:rPr>
              <a:t>フィールド・ワークがしやすい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6" name="右矢印 5"/>
          <p:cNvSpPr/>
          <p:nvPr/>
        </p:nvSpPr>
        <p:spPr>
          <a:xfrm rot="10800000">
            <a:off x="5929322" y="2928934"/>
            <a:ext cx="764094" cy="484632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071670" y="5000636"/>
            <a:ext cx="5000660" cy="71438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ＴＤＬを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基盤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にしている日本の会社が多い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右矢印 7"/>
          <p:cNvSpPr/>
          <p:nvPr/>
        </p:nvSpPr>
        <p:spPr>
          <a:xfrm rot="16200000">
            <a:off x="4253675" y="4175953"/>
            <a:ext cx="568359" cy="646089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929454" y="2857496"/>
            <a:ext cx="1428760" cy="6429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文献が多い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切り口は無限大！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14348" y="1142984"/>
            <a:ext cx="3857652" cy="27860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572000" y="3929042"/>
            <a:ext cx="3857652" cy="278610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714348" y="3929066"/>
            <a:ext cx="3857652" cy="278610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4572000" y="1142984"/>
            <a:ext cx="3857652" cy="27860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3714744" y="3143248"/>
            <a:ext cx="1714512" cy="150019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1" lang="ja-JP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ＴＤＬ</a:t>
            </a:r>
            <a:endParaRPr kumimoji="1" lang="ja-JP" alt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5918" y="135729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教育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29322" y="135729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+mn-ea"/>
              </a:rPr>
              <a:t>経営</a:t>
            </a:r>
            <a:endParaRPr kumimoji="1" lang="ja-JP" altLang="en-US" sz="28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43042" y="41433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消費者心理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29322" y="421481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対比分析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1538" y="200024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・徹底したマニュアル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71538" y="24288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・「プロ」意識の向上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71538" y="285749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・モチベーションの維持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14942" y="192880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・細部へのこだわり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86380" y="478632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・ディズニーワールド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86380" y="521495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・ＵＳＪ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86380" y="564357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・サンリオ・ピューロランド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85852" y="557214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・お土産は思い出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5852" y="471488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・写真の購入心理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5852" y="51435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・トイレに名前を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14942" y="235743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・メディアの使い方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14942" y="278605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・オンリーワン戦略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643042" y="1714488"/>
            <a:ext cx="3000396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各自、将来の夢を設定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642910" y="1571612"/>
            <a:ext cx="771524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42910" y="2571744"/>
            <a:ext cx="785818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7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42910" y="5572140"/>
            <a:ext cx="785818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３月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43042" y="2714620"/>
            <a:ext cx="3000396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フィールドワーク・予定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643042" y="5715016"/>
            <a:ext cx="2928958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最終レポートを作成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928926" y="3643314"/>
            <a:ext cx="500066" cy="192882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571868" y="4143380"/>
            <a:ext cx="1571636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未定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Administrator\Desktop\Favorite\0427 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500306"/>
            <a:ext cx="3048000" cy="4064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文献調査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ディズニーランドの経済学</a:t>
            </a:r>
            <a:endParaRPr kumimoji="1" lang="en-US" altLang="ja-JP" dirty="0" smtClean="0"/>
          </a:p>
          <a:p>
            <a:r>
              <a:rPr kumimoji="1" lang="ja-JP" altLang="en-US" dirty="0" smtClean="0"/>
              <a:t>ウォルト・ディズニーの成功のルール</a:t>
            </a:r>
            <a:endParaRPr kumimoji="1" lang="en-US" altLang="ja-JP" dirty="0" smtClean="0"/>
          </a:p>
          <a:p>
            <a:r>
              <a:rPr lang="ja-JP" altLang="en-US" dirty="0" smtClean="0"/>
              <a:t>ＴＤＬ大成功の秘密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ディズニーランド日本上陸記</a:t>
            </a:r>
            <a:endParaRPr lang="en-US" altLang="ja-JP" dirty="0" smtClean="0"/>
          </a:p>
          <a:p>
            <a:r>
              <a:rPr lang="ja-JP" altLang="en-US" dirty="0" smtClean="0"/>
              <a:t>ディズニーとライバルたち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アメリカのカートゥーン・メディア史</a:t>
            </a:r>
            <a:endParaRPr lang="en-US" altLang="ja-JP" dirty="0" smtClean="0"/>
          </a:p>
          <a:p>
            <a:r>
              <a:rPr lang="ja-JP" altLang="en-US" dirty="0" smtClean="0"/>
              <a:t>ディズニーランド　深層心理研究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772400" cy="114300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ご清聴有難うございました。</a:t>
            </a:r>
            <a:endParaRPr kumimoji="1" lang="ja-JP" altLang="en-US" sz="4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kumimoji="1" lang="ja-JP" altLang="en-US" dirty="0"/>
          </a:p>
        </p:txBody>
      </p:sp>
      <p:pic>
        <p:nvPicPr>
          <p:cNvPr id="1027" name="Picture 3" descr="C:\Users\Administrator\Desktop\Favorite\0609 0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3905254"/>
            <a:ext cx="1428760" cy="2381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141</TotalTime>
  <Words>335</Words>
  <Application>Microsoft Office PowerPoint</Application>
  <PresentationFormat>画面に合わせる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雪藤</vt:lpstr>
      <vt:lpstr>ディズニープロジェクトチーム</vt:lpstr>
      <vt:lpstr>スライド 2</vt:lpstr>
      <vt:lpstr>なぜなら・・・</vt:lpstr>
      <vt:lpstr>切り口は無限大！</vt:lpstr>
      <vt:lpstr>スケジュール</vt:lpstr>
      <vt:lpstr>文献調査</vt:lpstr>
      <vt:lpstr>ご清聴有難うございました。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ディズニープログラムチーム</dc:title>
  <dc:creator>Administrator</dc:creator>
  <cp:lastModifiedBy>co-ta</cp:lastModifiedBy>
  <cp:revision>22</cp:revision>
  <dcterms:created xsi:type="dcterms:W3CDTF">2009-06-11T13:09:48Z</dcterms:created>
  <dcterms:modified xsi:type="dcterms:W3CDTF">2009-06-22T09:13:14Z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